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7" r:id="rId8"/>
  </p:sldIdLst>
  <p:sldSz cx="18288000" cy="10287000"/>
  <p:notesSz cx="6858000" cy="9144000"/>
  <p:embeddedFontLst>
    <p:embeddedFont>
      <p:font typeface="Open Sans" panose="020B0606030504020204" pitchFamily="34" charset="0"/>
      <p:regular r:id="rId9"/>
      <p:bold r:id="rId10"/>
      <p:italic r:id="rId11"/>
      <p:boldItalic r:id="rId12"/>
    </p:embeddedFont>
    <p:embeddedFont>
      <p:font typeface="Open Sans Bold" panose="020B0806030504020204" charset="0"/>
      <p:regular r:id="rId13"/>
    </p:embeddedFont>
    <p:embeddedFont>
      <p:font typeface="TT Octosquares Compresse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pt-BR" dirty="0"/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843386" y="4189844"/>
            <a:ext cx="1218296" cy="1907312"/>
          </a:xfrm>
          <a:custGeom>
            <a:avLst/>
            <a:gdLst/>
            <a:ahLst/>
            <a:cxnLst/>
            <a:rect l="l" t="t" r="r" b="b"/>
            <a:pathLst>
              <a:path w="1218296" h="1907312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TextBox 13"/>
          <p:cNvSpPr txBox="1"/>
          <p:nvPr/>
        </p:nvSpPr>
        <p:spPr>
          <a:xfrm>
            <a:off x="12344400" y="737706"/>
            <a:ext cx="5437892" cy="2429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Aluno: Cayan Lucas Gomes de Sousa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512978" y="3390900"/>
            <a:ext cx="10164638" cy="3128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96"/>
              </a:lnSpc>
              <a:spcBef>
                <a:spcPct val="0"/>
              </a:spcBef>
            </a:pPr>
            <a:r>
              <a:rPr lang="en-US" sz="18068" dirty="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K-2049 AI</a:t>
            </a:r>
          </a:p>
        </p:txBody>
      </p:sp>
      <p:sp>
        <p:nvSpPr>
          <p:cNvPr id="15" name="Freeform 15"/>
          <p:cNvSpPr/>
          <p:nvPr/>
        </p:nvSpPr>
        <p:spPr>
          <a:xfrm>
            <a:off x="2105520" y="4471286"/>
            <a:ext cx="858754" cy="1344429"/>
          </a:xfrm>
          <a:custGeom>
            <a:avLst/>
            <a:gdLst/>
            <a:ahLst/>
            <a:cxnLst/>
            <a:rect l="l" t="t" r="r" b="b"/>
            <a:pathLst>
              <a:path w="858754" h="1344429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6" name="Freeform 16"/>
          <p:cNvSpPr/>
          <p:nvPr/>
        </p:nvSpPr>
        <p:spPr>
          <a:xfrm>
            <a:off x="1390081" y="4650573"/>
            <a:ext cx="629715" cy="985855"/>
          </a:xfrm>
          <a:custGeom>
            <a:avLst/>
            <a:gdLst/>
            <a:ahLst/>
            <a:cxnLst/>
            <a:rect l="l" t="t" r="r" b="b"/>
            <a:pathLst>
              <a:path w="629715" h="98585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7" name="Freeform 17"/>
          <p:cNvSpPr/>
          <p:nvPr/>
        </p:nvSpPr>
        <p:spPr>
          <a:xfrm rot="-10800000">
            <a:off x="14226319" y="4189844"/>
            <a:ext cx="1218296" cy="1907312"/>
          </a:xfrm>
          <a:custGeom>
            <a:avLst/>
            <a:gdLst/>
            <a:ahLst/>
            <a:cxnLst/>
            <a:rect l="l" t="t" r="r" b="b"/>
            <a:pathLst>
              <a:path w="1218296" h="1907312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8" name="Freeform 18"/>
          <p:cNvSpPr/>
          <p:nvPr/>
        </p:nvSpPr>
        <p:spPr>
          <a:xfrm rot="-10800000">
            <a:off x="15323726" y="4471286"/>
            <a:ext cx="858754" cy="1344429"/>
          </a:xfrm>
          <a:custGeom>
            <a:avLst/>
            <a:gdLst/>
            <a:ahLst/>
            <a:cxnLst/>
            <a:rect l="l" t="t" r="r" b="b"/>
            <a:pathLst>
              <a:path w="858754" h="1344429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9" name="Freeform 19"/>
          <p:cNvSpPr/>
          <p:nvPr/>
        </p:nvSpPr>
        <p:spPr>
          <a:xfrm rot="-10800000">
            <a:off x="16268205" y="4650573"/>
            <a:ext cx="629715" cy="985855"/>
          </a:xfrm>
          <a:custGeom>
            <a:avLst/>
            <a:gdLst/>
            <a:ahLst/>
            <a:cxnLst/>
            <a:rect l="l" t="t" r="r" b="b"/>
            <a:pathLst>
              <a:path w="629715" h="98585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DE3BF-5634-49B5-B098-888FF32B3D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145A8D1-0AC7-33B6-D594-87F4422F059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pt-BR" dirty="0"/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9F449307-7812-039A-8EB0-92294C8FE03A}"/>
              </a:ext>
            </a:extLst>
          </p:cNvPr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F0FB24C-4784-9FB1-1764-DC38EC7A652D}"/>
                </a:ext>
              </a:extLst>
            </p:cNvPr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43BE4A1B-0044-C840-DFCE-7086817B0911}"/>
                </a:ext>
              </a:extLst>
            </p:cNvPr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3D5B5BA4-AFCF-E138-4BB9-B019951E7B27}"/>
              </a:ext>
            </a:extLst>
          </p:cNvPr>
          <p:cNvSpPr txBox="1"/>
          <p:nvPr/>
        </p:nvSpPr>
        <p:spPr>
          <a:xfrm>
            <a:off x="7621983" y="3336785"/>
            <a:ext cx="8839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bg1"/>
                </a:solidFill>
              </a:rPr>
              <a:t>Realizar a tradução de textos de idioma Português para Inglês e ou Inglês / Português.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bg1"/>
                </a:solidFill>
              </a:rPr>
              <a:t>Realizar a sumarização de Textos, baseados em uma quantidade limitada de caracteres baseado em 500 a 1000 linhas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bg1"/>
                </a:solidFill>
              </a:rPr>
              <a:t>Construir um </a:t>
            </a:r>
            <a:r>
              <a:rPr lang="pt-BR" sz="3200" dirty="0" err="1">
                <a:solidFill>
                  <a:schemeClr val="bg1"/>
                </a:solidFill>
              </a:rPr>
              <a:t>ChatBot</a:t>
            </a:r>
            <a:r>
              <a:rPr lang="pt-BR" sz="3200" dirty="0">
                <a:solidFill>
                  <a:schemeClr val="bg1"/>
                </a:solidFill>
              </a:rPr>
              <a:t> integrado a LLM que atue de forma </a:t>
            </a:r>
            <a:r>
              <a:rPr lang="pt-BR" sz="3200" dirty="0" err="1">
                <a:solidFill>
                  <a:schemeClr val="bg1"/>
                </a:solidFill>
              </a:rPr>
              <a:t>MultiModal</a:t>
            </a:r>
            <a:r>
              <a:rPr lang="pt-BR" sz="3200" dirty="0">
                <a:solidFill>
                  <a:schemeClr val="bg1"/>
                </a:solidFill>
              </a:rPr>
              <a:t>. (Tradução de Textos, Criação de Imagens e ou Criação Automática de Código).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2AA9299-D77E-8F2C-29B9-32B15BF6A6B3}"/>
              </a:ext>
            </a:extLst>
          </p:cNvPr>
          <p:cNvSpPr txBox="1"/>
          <p:nvPr/>
        </p:nvSpPr>
        <p:spPr>
          <a:xfrm>
            <a:off x="1752600" y="5245000"/>
            <a:ext cx="4140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</a:rPr>
              <a:t>OBJETIVO INICIAL:</a:t>
            </a:r>
          </a:p>
        </p:txBody>
      </p:sp>
    </p:spTree>
    <p:extLst>
      <p:ext uri="{BB962C8B-B14F-4D97-AF65-F5344CB8AC3E}">
        <p14:creationId xmlns:p14="http://schemas.microsoft.com/office/powerpoint/2010/main" val="872077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4078" y="0"/>
            <a:ext cx="18388278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pt-BR" dirty="0"/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0549877" y="2247308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1" name="Freeform 21"/>
          <p:cNvSpPr/>
          <p:nvPr/>
        </p:nvSpPr>
        <p:spPr>
          <a:xfrm>
            <a:off x="11014997" y="2247308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2" name="Freeform 22"/>
          <p:cNvSpPr/>
          <p:nvPr/>
        </p:nvSpPr>
        <p:spPr>
          <a:xfrm>
            <a:off x="11480118" y="2247308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034" name="Picture 10" descr="How To Use Google Search With Langchain &amp; OpenAI | Next Idea Tech Blog">
            <a:extLst>
              <a:ext uri="{FF2B5EF4-FFF2-40B4-BE49-F238E27FC236}">
                <a16:creationId xmlns:a16="http://schemas.microsoft.com/office/drawing/2014/main" id="{E2463024-F38A-9632-F66E-4FC7FF62A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599" y="195586"/>
            <a:ext cx="3531960" cy="1986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CaixaDeTexto 32">
            <a:extLst>
              <a:ext uri="{FF2B5EF4-FFF2-40B4-BE49-F238E27FC236}">
                <a16:creationId xmlns:a16="http://schemas.microsoft.com/office/drawing/2014/main" id="{7C409157-EFD8-5E0A-CC5B-9F4D1BD6D3D4}"/>
              </a:ext>
            </a:extLst>
          </p:cNvPr>
          <p:cNvSpPr txBox="1"/>
          <p:nvPr/>
        </p:nvSpPr>
        <p:spPr>
          <a:xfrm>
            <a:off x="914400" y="647700"/>
            <a:ext cx="3623996" cy="5232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Código de Sumarização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ED8C48E6-21AD-0B61-4CEA-1EEC0835811A}"/>
              </a:ext>
            </a:extLst>
          </p:cNvPr>
          <p:cNvSpPr txBox="1"/>
          <p:nvPr/>
        </p:nvSpPr>
        <p:spPr>
          <a:xfrm>
            <a:off x="13290752" y="647699"/>
            <a:ext cx="3283127" cy="5232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Código de Tradução</a:t>
            </a:r>
          </a:p>
        </p:txBody>
      </p:sp>
      <p:pic>
        <p:nvPicPr>
          <p:cNvPr id="39" name="Imagem 38">
            <a:extLst>
              <a:ext uri="{FF2B5EF4-FFF2-40B4-BE49-F238E27FC236}">
                <a16:creationId xmlns:a16="http://schemas.microsoft.com/office/drawing/2014/main" id="{7FFD0336-BC11-58CF-E7D1-32ECE49A4E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414" y="1638300"/>
            <a:ext cx="5181600" cy="6143625"/>
          </a:xfrm>
          <a:prstGeom prst="rect">
            <a:avLst/>
          </a:prstGeom>
        </p:spPr>
      </p:pic>
      <p:sp>
        <p:nvSpPr>
          <p:cNvPr id="40" name="CaixaDeTexto 39">
            <a:extLst>
              <a:ext uri="{FF2B5EF4-FFF2-40B4-BE49-F238E27FC236}">
                <a16:creationId xmlns:a16="http://schemas.microsoft.com/office/drawing/2014/main" id="{6F642CEF-3D95-F68B-E2F7-4147BE8EC749}"/>
              </a:ext>
            </a:extLst>
          </p:cNvPr>
          <p:cNvSpPr txBox="1"/>
          <p:nvPr/>
        </p:nvSpPr>
        <p:spPr>
          <a:xfrm>
            <a:off x="6228101" y="2280423"/>
            <a:ext cx="4726955" cy="5232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Código de Geração de imagens</a:t>
            </a:r>
          </a:p>
        </p:txBody>
      </p:sp>
      <p:pic>
        <p:nvPicPr>
          <p:cNvPr id="44" name="Imagem 43">
            <a:extLst>
              <a:ext uri="{FF2B5EF4-FFF2-40B4-BE49-F238E27FC236}">
                <a16:creationId xmlns:a16="http://schemas.microsoft.com/office/drawing/2014/main" id="{FC639B37-2097-E1D6-1531-062A34AB3B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65561" y="1638300"/>
            <a:ext cx="5915025" cy="6143624"/>
          </a:xfrm>
          <a:prstGeom prst="rect">
            <a:avLst/>
          </a:prstGeom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90E39782-6ED4-4844-87D1-F6DE815EDB93}"/>
              </a:ext>
            </a:extLst>
          </p:cNvPr>
          <p:cNvSpPr txBox="1"/>
          <p:nvPr/>
        </p:nvSpPr>
        <p:spPr>
          <a:xfrm>
            <a:off x="7101518" y="8745845"/>
            <a:ext cx="2980119" cy="11079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bg1"/>
                </a:solidFill>
              </a:rPr>
              <a:t>Agentes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638F938-7373-6A81-3835-ED60F553BC71}"/>
              </a:ext>
            </a:extLst>
          </p:cNvPr>
          <p:cNvSpPr txBox="1"/>
          <p:nvPr/>
        </p:nvSpPr>
        <p:spPr>
          <a:xfrm>
            <a:off x="8306523" y="7579613"/>
            <a:ext cx="652953" cy="11079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bg1"/>
                </a:solidFill>
              </a:rPr>
              <a:t>=</a:t>
            </a: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952DAC60-63CA-1184-C0C6-CBA70A8D02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0687" y="3139831"/>
            <a:ext cx="6553200" cy="4152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pt-BR" dirty="0"/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850798" y="2399296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9" name="Freeform 19"/>
          <p:cNvSpPr/>
          <p:nvPr/>
        </p:nvSpPr>
        <p:spPr>
          <a:xfrm>
            <a:off x="2315918" y="2399296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0" name="Freeform 20"/>
          <p:cNvSpPr/>
          <p:nvPr/>
        </p:nvSpPr>
        <p:spPr>
          <a:xfrm>
            <a:off x="2781038" y="2399296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5" name="TextBox 25"/>
          <p:cNvSpPr txBox="1"/>
          <p:nvPr/>
        </p:nvSpPr>
        <p:spPr>
          <a:xfrm>
            <a:off x="1941618" y="6927022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176726" y="6927022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411834" y="6927022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pic>
        <p:nvPicPr>
          <p:cNvPr id="37" name="Imagem 36">
            <a:extLst>
              <a:ext uri="{FF2B5EF4-FFF2-40B4-BE49-F238E27FC236}">
                <a16:creationId xmlns:a16="http://schemas.microsoft.com/office/drawing/2014/main" id="{79E926C7-9D18-AE88-0DB0-DEE92C5353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40" y="2744636"/>
            <a:ext cx="7446595" cy="6856564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4B64AB5F-E6DE-CD9A-B8B3-32D846B27D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1113" y="2741135"/>
            <a:ext cx="10278587" cy="6860065"/>
          </a:xfrm>
          <a:prstGeom prst="rect">
            <a:avLst/>
          </a:prstGeom>
        </p:spPr>
      </p:pic>
      <p:sp>
        <p:nvSpPr>
          <p:cNvPr id="40" name="TextBox 14">
            <a:extLst>
              <a:ext uri="{FF2B5EF4-FFF2-40B4-BE49-F238E27FC236}">
                <a16:creationId xmlns:a16="http://schemas.microsoft.com/office/drawing/2014/main" id="{27AB4360-9A78-383B-E541-97187F23C389}"/>
              </a:ext>
            </a:extLst>
          </p:cNvPr>
          <p:cNvSpPr txBox="1"/>
          <p:nvPr/>
        </p:nvSpPr>
        <p:spPr>
          <a:xfrm>
            <a:off x="4876800" y="-754243"/>
            <a:ext cx="6705600" cy="27411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96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Agents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965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3" name="Group 13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2055675" y="2117525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3" name="Freeform 23"/>
          <p:cNvSpPr/>
          <p:nvPr/>
        </p:nvSpPr>
        <p:spPr>
          <a:xfrm>
            <a:off x="2520796" y="2117525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4" name="Freeform 24"/>
          <p:cNvSpPr/>
          <p:nvPr/>
        </p:nvSpPr>
        <p:spPr>
          <a:xfrm>
            <a:off x="2985916" y="2117525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6" name="TextBox 14">
            <a:extLst>
              <a:ext uri="{FF2B5EF4-FFF2-40B4-BE49-F238E27FC236}">
                <a16:creationId xmlns:a16="http://schemas.microsoft.com/office/drawing/2014/main" id="{D6E7C272-AC39-E952-DEB1-DA7DFDF95B96}"/>
              </a:ext>
            </a:extLst>
          </p:cNvPr>
          <p:cNvSpPr txBox="1"/>
          <p:nvPr/>
        </p:nvSpPr>
        <p:spPr>
          <a:xfrm>
            <a:off x="4953000" y="-876300"/>
            <a:ext cx="6705600" cy="27411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96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Streamlit</a:t>
            </a:r>
          </a:p>
        </p:txBody>
      </p:sp>
      <p:pic>
        <p:nvPicPr>
          <p:cNvPr id="28" name="Imagem 27">
            <a:extLst>
              <a:ext uri="{FF2B5EF4-FFF2-40B4-BE49-F238E27FC236}">
                <a16:creationId xmlns:a16="http://schemas.microsoft.com/office/drawing/2014/main" id="{E1A8B386-4BDA-1F8B-59D7-BAB217C81D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2117524"/>
            <a:ext cx="7892293" cy="7115175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5AE82F15-D13D-FE38-C2E2-31C0404222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4814" y="2117525"/>
            <a:ext cx="7172325" cy="71151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888" b="-38888"/>
            </a:stretch>
          </a:blipFill>
        </p:spPr>
        <p:txBody>
          <a:bodyPr/>
          <a:lstStyle/>
          <a:p>
            <a:endParaRPr lang="pt-BR" dirty="0"/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10668341" y="2309619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2" name="Freeform 22"/>
          <p:cNvSpPr/>
          <p:nvPr/>
        </p:nvSpPr>
        <p:spPr>
          <a:xfrm>
            <a:off x="11133462" y="2309619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3" name="Freeform 23"/>
          <p:cNvSpPr/>
          <p:nvPr/>
        </p:nvSpPr>
        <p:spPr>
          <a:xfrm>
            <a:off x="11598582" y="2309619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8" name="TextBox 28"/>
          <p:cNvSpPr txBox="1"/>
          <p:nvPr/>
        </p:nvSpPr>
        <p:spPr>
          <a:xfrm>
            <a:off x="10759162" y="4984939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759162" y="6979825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36" name="TextBox 14">
            <a:extLst>
              <a:ext uri="{FF2B5EF4-FFF2-40B4-BE49-F238E27FC236}">
                <a16:creationId xmlns:a16="http://schemas.microsoft.com/office/drawing/2014/main" id="{A777D294-1162-25FC-8DB1-080B6D0F7FBE}"/>
              </a:ext>
            </a:extLst>
          </p:cNvPr>
          <p:cNvSpPr txBox="1"/>
          <p:nvPr/>
        </p:nvSpPr>
        <p:spPr>
          <a:xfrm>
            <a:off x="4953000" y="-876300"/>
            <a:ext cx="6705600" cy="27411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96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IA Funcionando</a:t>
            </a:r>
          </a:p>
        </p:txBody>
      </p:sp>
      <p:pic>
        <p:nvPicPr>
          <p:cNvPr id="37" name="2024-11-22 13-02-00">
            <a:hlinkClick r:id="" action="ppaction://media"/>
            <a:extLst>
              <a:ext uri="{FF2B5EF4-FFF2-40B4-BE49-F238E27FC236}">
                <a16:creationId xmlns:a16="http://schemas.microsoft.com/office/drawing/2014/main" id="{9C6832E8-3ECD-0E8F-EA2F-C97A7DBAEF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" y="1844664"/>
            <a:ext cx="14706600" cy="82724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278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B3FD0-9EEB-5233-0A51-889286DFF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AD571D5-333E-7070-094E-C0E3A00270D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pt-BR" dirty="0"/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146131BC-4176-189B-DA87-725918787727}"/>
              </a:ext>
            </a:extLst>
          </p:cNvPr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A013B006-14AC-3ACE-B345-5DA20AE4EE63}"/>
                </a:ext>
              </a:extLst>
            </p:cNvPr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59E86F70-7C56-0E0A-BB4F-6A54B9A91960}"/>
                </a:ext>
              </a:extLst>
            </p:cNvPr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>
            <a:extLst>
              <a:ext uri="{FF2B5EF4-FFF2-40B4-BE49-F238E27FC236}">
                <a16:creationId xmlns:a16="http://schemas.microsoft.com/office/drawing/2014/main" id="{242B7237-18E3-A900-BD66-686C9380E121}"/>
              </a:ext>
            </a:extLst>
          </p:cNvPr>
          <p:cNvSpPr/>
          <p:nvPr/>
        </p:nvSpPr>
        <p:spPr>
          <a:xfrm>
            <a:off x="10668341" y="2309619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AA4F917F-FE36-0C65-02B6-1D2F0AD8E7C2}"/>
              </a:ext>
            </a:extLst>
          </p:cNvPr>
          <p:cNvSpPr/>
          <p:nvPr/>
        </p:nvSpPr>
        <p:spPr>
          <a:xfrm>
            <a:off x="11133462" y="2309619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24F1F6A0-8B0F-C8F8-81C4-271292B84EFA}"/>
              </a:ext>
            </a:extLst>
          </p:cNvPr>
          <p:cNvSpPr/>
          <p:nvPr/>
        </p:nvSpPr>
        <p:spPr>
          <a:xfrm>
            <a:off x="11598582" y="2309619"/>
            <a:ext cx="355359" cy="556335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8" name="TextBox 28">
            <a:extLst>
              <a:ext uri="{FF2B5EF4-FFF2-40B4-BE49-F238E27FC236}">
                <a16:creationId xmlns:a16="http://schemas.microsoft.com/office/drawing/2014/main" id="{59C69242-B3DB-BC95-E224-3BB96950A1FA}"/>
              </a:ext>
            </a:extLst>
          </p:cNvPr>
          <p:cNvSpPr txBox="1"/>
          <p:nvPr/>
        </p:nvSpPr>
        <p:spPr>
          <a:xfrm>
            <a:off x="10759162" y="4984939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33" name="TextBox 33">
            <a:extLst>
              <a:ext uri="{FF2B5EF4-FFF2-40B4-BE49-F238E27FC236}">
                <a16:creationId xmlns:a16="http://schemas.microsoft.com/office/drawing/2014/main" id="{ADBA05E8-7D86-DA17-3C89-6C3DAA051614}"/>
              </a:ext>
            </a:extLst>
          </p:cNvPr>
          <p:cNvSpPr txBox="1"/>
          <p:nvPr/>
        </p:nvSpPr>
        <p:spPr>
          <a:xfrm>
            <a:off x="10759162" y="6979825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FD739B7-A404-5C6E-4E8C-2E6C679D1A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2065483"/>
            <a:ext cx="9046627" cy="704840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92B9D84-F308-B5D2-1CF9-31157ED7B6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71260" y="1790700"/>
            <a:ext cx="7477125" cy="8382000"/>
          </a:xfrm>
          <a:prstGeom prst="rect">
            <a:avLst/>
          </a:prstGeom>
        </p:spPr>
      </p:pic>
      <p:sp>
        <p:nvSpPr>
          <p:cNvPr id="11" name="TextBox 14">
            <a:extLst>
              <a:ext uri="{FF2B5EF4-FFF2-40B4-BE49-F238E27FC236}">
                <a16:creationId xmlns:a16="http://schemas.microsoft.com/office/drawing/2014/main" id="{616675F2-43C0-BD4F-1E50-F0F67BD766DC}"/>
              </a:ext>
            </a:extLst>
          </p:cNvPr>
          <p:cNvSpPr txBox="1"/>
          <p:nvPr/>
        </p:nvSpPr>
        <p:spPr>
          <a:xfrm>
            <a:off x="4953000" y="-876300"/>
            <a:ext cx="6705600" cy="27411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96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Gerando Imagens</a:t>
            </a:r>
          </a:p>
        </p:txBody>
      </p:sp>
    </p:spTree>
    <p:extLst>
      <p:ext uri="{BB962C8B-B14F-4D97-AF65-F5344CB8AC3E}">
        <p14:creationId xmlns:p14="http://schemas.microsoft.com/office/powerpoint/2010/main" val="3317842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</Words>
  <Application>Microsoft Office PowerPoint</Application>
  <PresentationFormat>Personalizar</PresentationFormat>
  <Paragraphs>22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Open Sans</vt:lpstr>
      <vt:lpstr>Arial</vt:lpstr>
      <vt:lpstr>Calibri</vt:lpstr>
      <vt:lpstr>Open Sans Bold</vt:lpstr>
      <vt:lpstr>TT Octosquares Compressed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Futuristic Technology Presentation</dc:title>
  <cp:lastModifiedBy>CAYAN LUCAS GOMES DE SOUSA</cp:lastModifiedBy>
  <cp:revision>4</cp:revision>
  <dcterms:created xsi:type="dcterms:W3CDTF">2006-08-16T00:00:00Z</dcterms:created>
  <dcterms:modified xsi:type="dcterms:W3CDTF">2024-11-23T01:49:18Z</dcterms:modified>
  <dc:identifier>DAGXI_TB8Vw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2024-11-22T16:09:59Z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38ae2f02-5710-4e12-80bb-83600c3fdf1e</vt:lpwstr>
  </property>
  <property fmtid="{D5CDD505-2E9C-101B-9397-08002B2CF9AE}" pid="7" name="MSIP_Label_defa4170-0d19-0005-0004-bc88714345d2_ActionId">
    <vt:lpwstr>0206db16-f476-43e6-bfca-acff56576ed0</vt:lpwstr>
  </property>
  <property fmtid="{D5CDD505-2E9C-101B-9397-08002B2CF9AE}" pid="8" name="MSIP_Label_defa4170-0d19-0005-0004-bc88714345d2_ContentBits">
    <vt:lpwstr>0</vt:lpwstr>
  </property>
</Properties>
</file>

<file path=docProps/thumbnail.jpeg>
</file>